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1" r:id="rId4"/>
    <p:sldMasterId id="2147483764" r:id="rId5"/>
    <p:sldMasterId id="2147483777" r:id="rId6"/>
  </p:sldMasterIdLst>
  <p:notesMasterIdLst>
    <p:notesMasterId r:id="rId23"/>
  </p:notesMasterIdLst>
  <p:handoutMasterIdLst>
    <p:handoutMasterId r:id="rId24"/>
  </p:handoutMasterIdLst>
  <p:sldIdLst>
    <p:sldId id="1435" r:id="rId7"/>
    <p:sldId id="1445" r:id="rId8"/>
    <p:sldId id="1444" r:id="rId9"/>
    <p:sldId id="1446" r:id="rId10"/>
    <p:sldId id="1447" r:id="rId11"/>
    <p:sldId id="1448" r:id="rId12"/>
    <p:sldId id="1449" r:id="rId13"/>
    <p:sldId id="1450" r:id="rId14"/>
    <p:sldId id="1451" r:id="rId15"/>
    <p:sldId id="1452" r:id="rId16"/>
    <p:sldId id="1454" r:id="rId17"/>
    <p:sldId id="1455" r:id="rId18"/>
    <p:sldId id="1457" r:id="rId19"/>
    <p:sldId id="1458" r:id="rId20"/>
    <p:sldId id="1459" r:id="rId21"/>
    <p:sldId id="1460" r:id="rId22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808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7617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1426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5235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904467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285362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666253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047146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6">
          <p15:clr>
            <a:srgbClr val="A4A3A4"/>
          </p15:clr>
        </p15:guide>
        <p15:guide id="2" orient="horz" pos="409">
          <p15:clr>
            <a:srgbClr val="A4A3A4"/>
          </p15:clr>
        </p15:guide>
        <p15:guide id="3" pos="2883">
          <p15:clr>
            <a:srgbClr val="A4A3A4"/>
          </p15:clr>
        </p15:guide>
        <p15:guide id="4" pos="143">
          <p15:clr>
            <a:srgbClr val="A4A3A4"/>
          </p15:clr>
        </p15:guide>
        <p15:guide id="5" pos="7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Claire, Linda Tressa" initials="LTL" lastIdx="18" clrIdx="0"/>
  <p:cmAuthor id="1" name="Surman, Karly" initials="SK" lastIdx="5" clrIdx="1"/>
  <p:cmAuthor id="2" name="Scibilia, Roberto" initials="S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99"/>
    <a:srgbClr val="0000FF"/>
    <a:srgbClr val="FF33CC"/>
    <a:srgbClr val="333333"/>
    <a:srgbClr val="5C5C5C"/>
    <a:srgbClr val="009242"/>
    <a:srgbClr val="DFDFDF"/>
    <a:srgbClr val="FFCCCC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041" autoAdjust="0"/>
  </p:normalViewPr>
  <p:slideViewPr>
    <p:cSldViewPr>
      <p:cViewPr varScale="1">
        <p:scale>
          <a:sx n="87" d="100"/>
          <a:sy n="87" d="100"/>
        </p:scale>
        <p:origin x="1238" y="86"/>
      </p:cViewPr>
      <p:guideLst>
        <p:guide orient="horz" pos="296"/>
        <p:guide orient="horz" pos="409"/>
        <p:guide pos="2883"/>
        <p:guide pos="143"/>
        <p:guide pos="724"/>
      </p:guideLst>
    </p:cSldViewPr>
  </p:slideViewPr>
  <p:outlineViewPr>
    <p:cViewPr>
      <p:scale>
        <a:sx n="33" d="100"/>
        <a:sy n="33" d="100"/>
      </p:scale>
      <p:origin x="0" y="-5454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>
        <p:scale>
          <a:sx n="87" d="100"/>
          <a:sy n="87" d="100"/>
        </p:scale>
        <p:origin x="1788" y="-1108"/>
      </p:cViewPr>
      <p:guideLst>
        <p:guide orient="horz" pos="3024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530" cy="4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26" tIns="47863" rIns="95726" bIns="47863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998" y="1"/>
            <a:ext cx="3169529" cy="4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26" tIns="47863" rIns="95726" bIns="47863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49"/>
            <a:ext cx="3169530" cy="4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26" tIns="47863" rIns="95726" bIns="47863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998" y="9120149"/>
            <a:ext cx="3169529" cy="4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26" tIns="47863" rIns="95726" bIns="4786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D56EAE8-38CB-4EE5-8A34-F5F49B68F2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07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530" cy="4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26" tIns="47863" rIns="95726" bIns="47863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998" y="1"/>
            <a:ext cx="3169529" cy="4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26" tIns="47863" rIns="95726" bIns="47863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689" y="4560902"/>
            <a:ext cx="5851824" cy="4319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26" tIns="47863" rIns="95726" bIns="478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49"/>
            <a:ext cx="3169530" cy="4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26" tIns="47863" rIns="95726" bIns="47863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998" y="9120149"/>
            <a:ext cx="3169529" cy="4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26" tIns="47863" rIns="95726" bIns="4786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D2394B-E06C-4DC9-BCC2-551C3DED9A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35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8089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76179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14268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52357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04467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362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253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146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5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C566A-364D-BCB3-2FE4-1B6646A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5BB54-B179-7052-BAA0-EFA2EB8C15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84BA1-9F9F-3681-0F2E-D544B5B74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5747-F001-5F54-AA38-806F63BFC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16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6AB5D-3EF5-949D-1DC6-55E9B962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859261-28B2-F10A-46FC-D609597E7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9E8FA-23A3-9A22-A88B-13BDC3F0E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D073B-4A0E-63CE-091F-2214D6668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49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C1F3F-C24C-6CCE-9792-96AD28829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3ACCC-2AF9-9E58-95C4-0DCECA788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BFB1C-D5B4-F1B7-B001-EA84744CC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7DC9A-48F3-C17B-DF55-CEAAFEFF7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C19DF-ACC2-FBAD-2D41-2BB5EF026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2D395-BB86-C0F8-9686-D42A01AA0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D629B-6116-C8CE-69C7-F38CBC766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C3EE8-806B-6F26-B53A-59E84F111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3016A-834C-BB58-565D-DB2B8138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98BA2D-67A4-AA11-093F-5E080C37F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FEA3D-A399-9BB2-9491-8E68D64D2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0ABEE-F38A-A6A0-59A7-667807318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7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4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5E5C5-FDFF-57F2-D68B-608DD6767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E49FDB-7E20-8DAE-B750-101CA80EC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87B07-46AE-FC68-6674-736B51311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599D6-C5EB-535F-F04A-DCB5AA366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3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F1D8-9AC9-CF90-AC9E-9062CCCD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B48E-C5C4-CE72-58BF-E2418366B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B5E1DD-FD8E-27E0-D0A5-81285FADD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24DD5-45B5-E381-96F0-168A677D2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8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4827C-03E0-32AB-13F2-10F85C46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AC539-E30C-2635-9E26-9A1F33EB4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E4D98-7626-A97C-B814-89969B6BA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B356F-8940-065B-69E8-DD6F9D3FB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71E31-440C-BCE6-D028-99E878DE2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C77CF8-FB3F-3AEE-29B5-460C127E3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823E4-83C3-FE57-76A0-26600FBFA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16AF8-3A8A-B8FA-F00A-14BD4FABC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50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B59B8-15D6-FB7E-2336-920EF834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C7451-01F8-CDC1-A9E3-65B12ECA1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1B663-74CC-BEC6-345D-646A13A7B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88819-E819-E022-882A-DA56465CF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67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48E8-5BCC-04AD-7003-407D3B03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2AE71-05FD-94C0-CA69-6DB8AEDE1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B646C-0629-0938-68B8-C74A61C8B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EC8C0-1545-9A91-5CEA-D5A1FB3BB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8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t="13567" r="5653" b="10336"/>
          <a:stretch/>
        </p:blipFill>
        <p:spPr bwMode="auto">
          <a:xfrm>
            <a:off x="0" y="-17145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5" y="4741069"/>
            <a:ext cx="8810625" cy="349758"/>
          </a:xfrm>
          <a:prstGeom prst="rect">
            <a:avLst/>
          </a:prstGeom>
          <a:solidFill>
            <a:srgbClr val="FF0000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638550"/>
            <a:ext cx="3148013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ti_hz_1c_rev_cmyk.ep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814517"/>
            <a:ext cx="1753620" cy="21920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39700" y="4551246"/>
            <a:ext cx="164660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 Information – Selective Disclosure</a:t>
            </a:r>
            <a:endParaRPr lang="en-US" sz="7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FE6B6D-A976-E9B0-1334-B48CDE0D7A8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52400" y="133350"/>
            <a:ext cx="6781800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36576" rIns="91440" bIns="3657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US" sz="2700" b="1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kern="0" dirty="0">
                <a:solidFill>
                  <a:schemeClr val="tx2">
                    <a:lumMod val="75000"/>
                  </a:schemeClr>
                </a:solidFill>
              </a:rPr>
              <a:t>WiSH </a:t>
            </a:r>
          </a:p>
          <a:p>
            <a:pPr>
              <a:lnSpc>
                <a:spcPct val="90000"/>
              </a:lnSpc>
            </a:pPr>
            <a:r>
              <a:rPr lang="en-US" sz="3200" kern="0" dirty="0">
                <a:solidFill>
                  <a:schemeClr val="tx2">
                    <a:lumMod val="75000"/>
                  </a:schemeClr>
                </a:solidFill>
              </a:rPr>
              <a:t>Digital Bootcamp</a:t>
            </a:r>
            <a:endParaRPr lang="en-US" sz="3200" kern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4AC39E-F08A-0DC5-AE0C-5E211B28B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2715006"/>
            <a:ext cx="2895600" cy="762000"/>
          </a:xfrm>
        </p:spPr>
        <p:txBody>
          <a:bodyPr lIns="9144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Author:</a:t>
            </a:r>
          </a:p>
        </p:txBody>
      </p:sp>
    </p:spTree>
    <p:extLst>
      <p:ext uri="{BB962C8B-B14F-4D97-AF65-F5344CB8AC3E}">
        <p14:creationId xmlns:p14="http://schemas.microsoft.com/office/powerpoint/2010/main" val="142807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7150BF-3F54-4910-BA92-FF3BBC14CCD0}"/>
              </a:ext>
            </a:extLst>
          </p:cNvPr>
          <p:cNvSpPr/>
          <p:nvPr userDrawn="1"/>
        </p:nvSpPr>
        <p:spPr>
          <a:xfrm>
            <a:off x="0" y="0"/>
            <a:ext cx="9141840" cy="5143500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BB44F1-F4C3-4C36-9A5A-6CE4F58F51EB}"/>
              </a:ext>
            </a:extLst>
          </p:cNvPr>
          <p:cNvSpPr/>
          <p:nvPr userDrawn="1"/>
        </p:nvSpPr>
        <p:spPr>
          <a:xfrm>
            <a:off x="4561455" y="514351"/>
            <a:ext cx="4350194" cy="419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75DD2-3D86-47A5-A1A1-E7ECDB32B0AE}"/>
              </a:ext>
            </a:extLst>
          </p:cNvPr>
          <p:cNvSpPr/>
          <p:nvPr userDrawn="1"/>
        </p:nvSpPr>
        <p:spPr>
          <a:xfrm>
            <a:off x="161159" y="514350"/>
            <a:ext cx="4411102" cy="4190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4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3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7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76800" y="107158"/>
            <a:ext cx="990600" cy="430172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07158"/>
            <a:ext cx="4568825" cy="430172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27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39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BA7E-AF37-4158-A401-11903E84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1961-4672-4FF9-B8D3-2E490A578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7A3B5-65F7-480B-B07F-DA5AD032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5050A6A-827E-4A39-B3EC-2CCDF430DAB6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578E-706A-4DBD-B368-94C9D1DB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AF534-C826-45CB-B817-737FC3C5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3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3738-6ACC-482F-879C-C5369414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B5AAA-3C76-4959-B161-B4A1B6F4E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AE478-5E96-4AB2-829F-8064559B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8FC8019-B914-4909-9833-A0195C42859D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F9897-5C19-4207-9C99-5A9FA965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EE8A6-CE02-46A8-ADE2-7A84D605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8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D5B7-8D26-4920-92BE-65A02F58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0F751-DE48-41ED-A14A-AF2D10A8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BEE5-794E-4DFC-8CCB-3D12F601D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5D5E1-A19A-4C2D-9D8E-82CB27BC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35CCD7F-317C-4C43-B6BD-3AE9C7320067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B2613-265F-442F-BE2E-3DDD6508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4A8FD-A113-4456-AFF1-7C939A65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18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DC65-4347-43CC-B6FA-B59FDAE4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45FD8-B597-4268-B5B2-41D592B82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6C900-D5D7-4FAE-A470-39B45B14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845ED-4AFE-4F2F-A6B9-8BC3AF17B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D568D-31EB-4C6E-8520-BAA6301CC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64566-C75F-4FD6-99DD-ABCE2EDF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A0D60D9-3BA1-4611-9B3E-1461847B9EF0}" type="datetime1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1656A-A60D-49DF-BE23-63021F4F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18EB2-941E-4848-8950-FE5E2CE9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8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29E2-9B28-4E91-A4C8-6F4DCE23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6FCE-26A3-42DD-AC4C-7833A708C8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63DEC4F-851D-4F02-BEBA-A862E3955994}" type="datetime1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4BA8D-5BEC-4578-BFA0-608D900D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85A07-2CDC-425C-9ED6-BBBACC13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195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F9A98-716E-4FAD-93DC-7391A3E0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7E09A7F-637C-40CC-94C9-2C077C779C1E}" type="datetime1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9DEC2-1B7A-46FB-818D-E84273F66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9DB0-2B30-47A1-BB70-48D79C76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849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0C87-FCB8-4169-AE2A-2DDBC378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3AFB-9A6C-46BD-897E-DB81D27A4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F38D3-256C-4A21-A010-67786C4E9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01AD-5D29-4BB5-A485-B0778419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6908771-2F55-4553-A687-C916F11B2858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FB8C-F5BD-453C-9357-BBDFCFB7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971D8-4605-4D8C-8513-0E153CE8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1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8D11-E0D6-43B1-975F-A8E9CFD5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9084E-2CE9-4161-8FCD-1B2E46DD0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D77C7-F2C0-4960-A284-FFA197816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781C3-7608-4D3C-9C90-B0A7652A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D951B4C-95C2-49F0-AD0A-315FC64B8874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62177-1B89-45BA-9604-C47755ED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445DC-2D91-44E0-A4E9-90FEAF1E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03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1C09-5AF4-4465-B210-AFE8A8E0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8E15F-E29F-40C9-BEF8-E938D7D4A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0A921-AC33-4119-8FBE-B1EA34F7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18EBB05-8ABB-4ED1-B91F-BFF4924ABB60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42FE7-D019-4ADB-8D48-3E88CC84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431B8-DF55-4C35-A0B4-0FA155D0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9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560C2-560D-4587-A303-F3C42ADA4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6CE93-6DD2-48AB-B697-E60D4C076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DEC36-F52F-4AA8-B5F5-32621CC9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694E6CC-3E56-4D3F-994B-BE562E9D152F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7869E-47B7-49B3-A456-BF2A3D98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BF4C9-612D-44C2-A4FB-EC081C69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4E059E8-7F5C-45E5-9E31-48FDDE42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8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743450"/>
            <a:ext cx="878205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" y="4741069"/>
            <a:ext cx="8810625" cy="349758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43" y="4830369"/>
            <a:ext cx="1874837" cy="17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27"/>
            <a:ext cx="8458200" cy="1102519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6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529140"/>
            <a:ext cx="2133600" cy="154781"/>
          </a:xfrm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5" name="Picture 4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409951"/>
            <a:ext cx="253425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260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58BD7C-5E1A-49AB-8B0E-C30D23E1566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3380" y="889399"/>
            <a:ext cx="4157663" cy="3519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7028359-C058-4A4D-BD8F-CCBEDC2F3F3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43438" y="889399"/>
            <a:ext cx="4157662" cy="3519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7EF7D-BE08-43EF-AD30-F44339E7C2FF}"/>
              </a:ext>
            </a:extLst>
          </p:cNvPr>
          <p:cNvSpPr/>
          <p:nvPr userDrawn="1"/>
        </p:nvSpPr>
        <p:spPr>
          <a:xfrm>
            <a:off x="220717" y="666750"/>
            <a:ext cx="4157663" cy="3970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CEBF1B-9DAA-468C-99D6-94DA628F3C85}"/>
              </a:ext>
            </a:extLst>
          </p:cNvPr>
          <p:cNvSpPr/>
          <p:nvPr userDrawn="1"/>
        </p:nvSpPr>
        <p:spPr>
          <a:xfrm>
            <a:off x="4485044" y="665125"/>
            <a:ext cx="4285479" cy="3971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3CE7C-463D-4E13-8009-961680DAA989}"/>
              </a:ext>
            </a:extLst>
          </p:cNvPr>
          <p:cNvSpPr/>
          <p:nvPr userDrawn="1"/>
        </p:nvSpPr>
        <p:spPr>
          <a:xfrm>
            <a:off x="4491043" y="667170"/>
            <a:ext cx="4279480" cy="40958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042B6-588F-43BF-92B3-A07E75BC9374}"/>
              </a:ext>
            </a:extLst>
          </p:cNvPr>
          <p:cNvSpPr/>
          <p:nvPr userDrawn="1"/>
        </p:nvSpPr>
        <p:spPr>
          <a:xfrm>
            <a:off x="226716" y="661234"/>
            <a:ext cx="4157662" cy="40958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42391395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1A66-6CFE-44F1-8E22-A0195723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5A46-5E1C-4B7B-9357-4237FE0B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2528D-F1B6-4474-BEE3-B22F788E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0C8D-BFC1-41CF-B8C3-EADB48445FFA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ACE2-D4FF-4873-AE24-3A1756E0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D4474-C551-49FF-AF2D-5E521383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89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AE18-B14C-4B28-9A83-197B5F2F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D36D-D14A-4340-990D-7BF127F6D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090E9-7DE2-41E0-9BFE-6C2018C1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C8B3-C3AF-4CCB-AE5B-84E377488BFD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7B2D1-DEE7-4133-95FB-E39924A3D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CCEE-2399-4299-9904-97CC2E4F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911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CE62-8640-430D-A39A-E7B35A22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26DE-9EB1-41F1-BCD3-4B0351286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A83A9-275E-44F9-ACB9-2E6706412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3EC8A-7E12-4FAA-A9FD-100AD4BF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30EEE-5FCF-446B-91F3-3AA60D04880A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40D28-3E19-4103-B24C-D38D837E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0144B-4EEC-4A9F-A8F0-D60EF81D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61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5825-678D-4A1E-B35F-D4794D5B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2F0E9-C99E-4AC8-B9A4-D7749403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77254-EC3C-478D-9040-FA1D3678A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C9FAA-8944-4835-BABE-5CF35DDD8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A5588B-31E3-46CE-9468-2C5495C40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7F4064-3E17-46A4-BA8E-D0ECD5AB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38EC-A4A9-4E34-91E4-947BEBE85039}" type="datetime1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86D3CA-632A-4E4F-9622-A27D05DA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A1E034-9473-4288-BEBA-0CF59A13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07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96A5C-B1CB-491D-9DB2-08466AAA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15642-26AC-4F7F-B53C-30F2C360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A034-50DE-4ADC-9F2D-DC1617D63D03}" type="datetime1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B2B3B-574A-436E-B05C-C28443EB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05D5D-D129-45F1-826A-8B2D72CB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10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15CB5-C1A3-40CD-B086-23F179C8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EABC-A8B5-4308-A366-E315B0D38415}" type="datetime1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FEB84-3ADF-48B3-A1A0-4E9A0705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3F3C-4E8C-493C-A8A2-A5B828A6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89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FD3E-8F2E-4D96-84D3-F2595B60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17C5-CEE0-4418-B218-FEAEF2BCF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AD4C1-EAC5-4770-A484-FCE7F9DAB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F1368-F9AD-4A88-89F8-9A1F5B0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63A9-BC62-4228-A393-FDB8A1209429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97BB7-CA34-47B0-B37A-13703B85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C5896-6E2A-4D56-828F-A10EFC04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61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872F-6D1D-4DB0-B0C3-AEF9E747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0B263-56D3-47DF-8185-AD850D35C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30FFE-E0EC-407A-9993-8D84D577F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FD6F0-86E5-438E-96AF-3A75D4C9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3F37-C3DC-4619-BD9E-036BCB1F12A0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0D24B-A914-4C16-862B-97EC5283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1F3F8-5210-4EF8-B2AF-39C0ABCA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448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7DF9-0DAB-4FC0-B9C8-B514EA16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3CD9A-7741-46D7-81E4-4C2BBEA3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E364F-FD90-4F2D-B75A-7CB05E5F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4A3E6-27C5-45DC-8400-4D9083BC3E06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1107D-2A9C-47CA-A996-F458A30D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9036F-FD2A-4674-A8A3-52BBF3C4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8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6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D7B04-37B7-404B-8059-D7C68B08F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5EFC4-1EB1-407D-9F5C-158CF7CC4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BB8D7-E79C-4BF6-8B39-17CE0D3E7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D3CD-013B-45CB-A569-37CD90BE1E90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21D52-06CE-4BA7-8407-BCF11A38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3C2AB-70F8-4DBE-84C7-93FC2FC8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765"/>
            <a:ext cx="7061200" cy="6107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1307" y="4558906"/>
            <a:ext cx="2133600" cy="154781"/>
          </a:xfrm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DC855-E28B-4BCC-AFC8-FD25AAAB77C7}"/>
              </a:ext>
            </a:extLst>
          </p:cNvPr>
          <p:cNvSpPr/>
          <p:nvPr userDrawn="1"/>
        </p:nvSpPr>
        <p:spPr>
          <a:xfrm>
            <a:off x="228601" y="605651"/>
            <a:ext cx="4656083" cy="198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FF0E9E-932F-467D-99E0-8CDC1280EE38}"/>
              </a:ext>
            </a:extLst>
          </p:cNvPr>
          <p:cNvSpPr/>
          <p:nvPr userDrawn="1"/>
        </p:nvSpPr>
        <p:spPr>
          <a:xfrm>
            <a:off x="228601" y="2663051"/>
            <a:ext cx="4656083" cy="19299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71012-F9FC-4E54-9C9E-E7379BA92F8A}"/>
              </a:ext>
            </a:extLst>
          </p:cNvPr>
          <p:cNvSpPr/>
          <p:nvPr userDrawn="1"/>
        </p:nvSpPr>
        <p:spPr>
          <a:xfrm>
            <a:off x="4960884" y="604026"/>
            <a:ext cx="3817523" cy="3971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C7BA7F-B85C-41C6-8CA9-BAF608EFB688}"/>
              </a:ext>
            </a:extLst>
          </p:cNvPr>
          <p:cNvSpPr/>
          <p:nvPr userDrawn="1"/>
        </p:nvSpPr>
        <p:spPr>
          <a:xfrm>
            <a:off x="4960884" y="606071"/>
            <a:ext cx="3817522" cy="40958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371B1E-EA1A-4967-8E66-6B7B2A8304A0}"/>
              </a:ext>
            </a:extLst>
          </p:cNvPr>
          <p:cNvSpPr/>
          <p:nvPr userDrawn="1"/>
        </p:nvSpPr>
        <p:spPr>
          <a:xfrm rot="16200000">
            <a:off x="-585285" y="1417913"/>
            <a:ext cx="1981202" cy="3534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History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1B9670-504C-4351-9870-DD3226123C8C}"/>
              </a:ext>
            </a:extLst>
          </p:cNvPr>
          <p:cNvSpPr/>
          <p:nvPr userDrawn="1"/>
        </p:nvSpPr>
        <p:spPr>
          <a:xfrm rot="16200000">
            <a:off x="-559652" y="3434269"/>
            <a:ext cx="1929936" cy="3534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4208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765"/>
            <a:ext cx="7061200" cy="6107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1307" y="4558906"/>
            <a:ext cx="2133600" cy="154781"/>
          </a:xfrm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DC855-E28B-4BCC-AFC8-FD25AAAB77C7}"/>
              </a:ext>
            </a:extLst>
          </p:cNvPr>
          <p:cNvSpPr/>
          <p:nvPr userDrawn="1"/>
        </p:nvSpPr>
        <p:spPr>
          <a:xfrm>
            <a:off x="228601" y="605651"/>
            <a:ext cx="4656083" cy="1661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FF0E9E-932F-467D-99E0-8CDC1280EE38}"/>
              </a:ext>
            </a:extLst>
          </p:cNvPr>
          <p:cNvSpPr/>
          <p:nvPr userDrawn="1"/>
        </p:nvSpPr>
        <p:spPr>
          <a:xfrm>
            <a:off x="228601" y="2343151"/>
            <a:ext cx="4656083" cy="2249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71012-F9FC-4E54-9C9E-E7379BA92F8A}"/>
              </a:ext>
            </a:extLst>
          </p:cNvPr>
          <p:cNvSpPr/>
          <p:nvPr userDrawn="1"/>
        </p:nvSpPr>
        <p:spPr>
          <a:xfrm>
            <a:off x="4960884" y="604026"/>
            <a:ext cx="3817523" cy="3971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C7BA7F-B85C-41C6-8CA9-BAF608EFB688}"/>
              </a:ext>
            </a:extLst>
          </p:cNvPr>
          <p:cNvSpPr/>
          <p:nvPr userDrawn="1"/>
        </p:nvSpPr>
        <p:spPr>
          <a:xfrm>
            <a:off x="4960884" y="606071"/>
            <a:ext cx="3817522" cy="40958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371B1E-EA1A-4967-8E66-6B7B2A8304A0}"/>
              </a:ext>
            </a:extLst>
          </p:cNvPr>
          <p:cNvSpPr/>
          <p:nvPr userDrawn="1"/>
        </p:nvSpPr>
        <p:spPr>
          <a:xfrm rot="16200000">
            <a:off x="-425333" y="1257962"/>
            <a:ext cx="1661300" cy="3534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History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1B9670-504C-4351-9870-DD3226123C8C}"/>
              </a:ext>
            </a:extLst>
          </p:cNvPr>
          <p:cNvSpPr/>
          <p:nvPr userDrawn="1"/>
        </p:nvSpPr>
        <p:spPr>
          <a:xfrm rot="16200000">
            <a:off x="-711084" y="3282836"/>
            <a:ext cx="2232802" cy="3534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88133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765"/>
            <a:ext cx="7061200" cy="6107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1307" y="4558906"/>
            <a:ext cx="2133600" cy="154781"/>
          </a:xfrm>
          <a:ln/>
        </p:spPr>
        <p:txBody>
          <a:bodyPr/>
          <a:lstStyle>
            <a:lvl1pPr>
              <a:defRPr/>
            </a:lvl1pPr>
          </a:lstStyle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DC855-E28B-4BCC-AFC8-FD25AAAB77C7}"/>
              </a:ext>
            </a:extLst>
          </p:cNvPr>
          <p:cNvSpPr/>
          <p:nvPr userDrawn="1"/>
        </p:nvSpPr>
        <p:spPr>
          <a:xfrm>
            <a:off x="228601" y="605651"/>
            <a:ext cx="4656083" cy="15088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FF0E9E-932F-467D-99E0-8CDC1280EE38}"/>
              </a:ext>
            </a:extLst>
          </p:cNvPr>
          <p:cNvSpPr/>
          <p:nvPr userDrawn="1"/>
        </p:nvSpPr>
        <p:spPr>
          <a:xfrm>
            <a:off x="228601" y="2190750"/>
            <a:ext cx="4656083" cy="2402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71012-F9FC-4E54-9C9E-E7379BA92F8A}"/>
              </a:ext>
            </a:extLst>
          </p:cNvPr>
          <p:cNvSpPr/>
          <p:nvPr userDrawn="1"/>
        </p:nvSpPr>
        <p:spPr>
          <a:xfrm>
            <a:off x="4960884" y="604026"/>
            <a:ext cx="3817523" cy="3971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C7BA7F-B85C-41C6-8CA9-BAF608EFB688}"/>
              </a:ext>
            </a:extLst>
          </p:cNvPr>
          <p:cNvSpPr/>
          <p:nvPr userDrawn="1"/>
        </p:nvSpPr>
        <p:spPr>
          <a:xfrm>
            <a:off x="4960884" y="606071"/>
            <a:ext cx="3817522" cy="40958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371B1E-EA1A-4967-8E66-6B7B2A8304A0}"/>
              </a:ext>
            </a:extLst>
          </p:cNvPr>
          <p:cNvSpPr/>
          <p:nvPr userDrawn="1"/>
        </p:nvSpPr>
        <p:spPr>
          <a:xfrm rot="16200000">
            <a:off x="-349132" y="1181762"/>
            <a:ext cx="1508900" cy="3534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History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1B9670-504C-4351-9870-DD3226123C8C}"/>
              </a:ext>
            </a:extLst>
          </p:cNvPr>
          <p:cNvSpPr/>
          <p:nvPr userDrawn="1"/>
        </p:nvSpPr>
        <p:spPr>
          <a:xfrm rot="16200000">
            <a:off x="-787284" y="3206636"/>
            <a:ext cx="2385203" cy="3534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59440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4D6BB6-D9B5-4A33-B645-420D6B1F447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3380" y="889399"/>
            <a:ext cx="4157663" cy="3519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7D6E84A-86EF-4908-8A0F-AB47A16555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43438" y="889399"/>
            <a:ext cx="4157662" cy="3519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36445-9A7F-4885-A39A-E7E42DB78ED0}"/>
              </a:ext>
            </a:extLst>
          </p:cNvPr>
          <p:cNvSpPr/>
          <p:nvPr userDrawn="1"/>
        </p:nvSpPr>
        <p:spPr>
          <a:xfrm>
            <a:off x="220717" y="666750"/>
            <a:ext cx="4157663" cy="3970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C93C-F912-47AD-8500-D01B3F44700D}"/>
              </a:ext>
            </a:extLst>
          </p:cNvPr>
          <p:cNvSpPr/>
          <p:nvPr userDrawn="1"/>
        </p:nvSpPr>
        <p:spPr>
          <a:xfrm>
            <a:off x="4485044" y="665125"/>
            <a:ext cx="4285479" cy="3971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E49C3C-F29F-4114-93F7-CEF08F7E0FAA}"/>
              </a:ext>
            </a:extLst>
          </p:cNvPr>
          <p:cNvSpPr/>
          <p:nvPr userDrawn="1"/>
        </p:nvSpPr>
        <p:spPr>
          <a:xfrm>
            <a:off x="4491043" y="667170"/>
            <a:ext cx="4279480" cy="40958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Concept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B78EC7-F9C6-4E8D-9F18-2D50548F5AAC}"/>
              </a:ext>
            </a:extLst>
          </p:cNvPr>
          <p:cNvSpPr/>
          <p:nvPr userDrawn="1"/>
        </p:nvSpPr>
        <p:spPr>
          <a:xfrm>
            <a:off x="226716" y="661234"/>
            <a:ext cx="4157662" cy="40958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554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37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6765"/>
            <a:ext cx="7061200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36576" rIns="73152" bIns="36576" numCol="1" anchor="ctr" anchorCtr="0" compatLnSpc="1">
            <a:prstTxWarp prst="textNoShape">
              <a:avLst/>
            </a:prstTxWarp>
          </a:bodyPr>
          <a:lstStyle/>
          <a:p>
            <a:pPr lvl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" y="639317"/>
            <a:ext cx="8815388" cy="3919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548640" tIns="36576" rIns="73152" bIns="36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4558906"/>
            <a:ext cx="2133600" cy="15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>
                <a:latin typeface="Verdana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E8A05A2-FC1D-444D-8D04-3E8223EAD708}" type="slidenum">
              <a:rPr lang="en-US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-7938" y="4742262"/>
            <a:ext cx="8815388" cy="350044"/>
            <a:chOff x="-7620" y="6323077"/>
            <a:chExt cx="8814816" cy="466344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5" name="Picture 14" descr="ti_hz_2c_pos_cmyk.eps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688468"/>
            <a:ext cx="2046037" cy="47408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39700" y="4551246"/>
            <a:ext cx="164660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 Information – Selective Disclosure</a:t>
            </a:r>
            <a:endParaRPr lang="en-US" sz="70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FF4A6BC6-B948-0E5A-29C3-BCE60A5A3090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200" y="61070"/>
            <a:ext cx="1981200" cy="30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250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90" r:id="rId6"/>
    <p:sldLayoutId id="2147483789" r:id="rId7"/>
    <p:sldLayoutId id="2147483776" r:id="rId8"/>
    <p:sldLayoutId id="2147483791" r:id="rId9"/>
    <p:sldLayoutId id="2147483793" r:id="rId10"/>
    <p:sldLayoutId id="2147483792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lang="en-US" sz="2700" b="1" dirty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9pPr>
    </p:titleStyle>
    <p:bodyStyle>
      <a:lvl1pPr marL="227013" indent="-227013" algn="l" rtl="0" eaLnBrk="1" fontAlgn="base" hangingPunct="1">
        <a:spcBef>
          <a:spcPct val="65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  <a:ea typeface="+mn-ea"/>
          <a:cs typeface="Verdana"/>
        </a:defRPr>
      </a:lvl1pPr>
      <a:lvl2pPr marL="574675" indent="-23336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j-lt"/>
          <a:cs typeface="Verdana"/>
        </a:defRPr>
      </a:lvl2pPr>
      <a:lvl3pPr marL="854075" indent="-165100" algn="l" rtl="0" eaLnBrk="1" fontAlgn="base" hangingPunct="1">
        <a:spcBef>
          <a:spcPct val="15000"/>
        </a:spcBef>
        <a:spcAft>
          <a:spcPct val="0"/>
        </a:spcAft>
        <a:buChar char="•"/>
        <a:defRPr sz="1600">
          <a:solidFill>
            <a:schemeClr val="tx1"/>
          </a:solidFill>
          <a:latin typeface="+mj-lt"/>
          <a:cs typeface="Verdana"/>
        </a:defRPr>
      </a:lvl3pPr>
      <a:lvl4pPr marL="1201738" indent="-233363" algn="l" rtl="0" eaLnBrk="1" fontAlgn="base" hangingPunct="1">
        <a:spcBef>
          <a:spcPct val="5000"/>
        </a:spcBef>
        <a:spcAft>
          <a:spcPct val="0"/>
        </a:spcAft>
        <a:buChar char="–"/>
        <a:defRPr sz="1600">
          <a:solidFill>
            <a:schemeClr val="tx1"/>
          </a:solidFill>
          <a:latin typeface="+mj-lt"/>
          <a:cs typeface="Verdana"/>
        </a:defRPr>
      </a:lvl4pPr>
      <a:lvl5pPr marL="1489075" indent="-173038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j-lt"/>
          <a:cs typeface="Verdana"/>
        </a:defRPr>
      </a:lvl5pPr>
      <a:lvl6pPr marL="1946275" indent="-173038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403475" indent="-173038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860675" indent="-173038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317875" indent="-173038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A39B5A-EF0B-4414-BC0A-491D0C9A9C32}"/>
              </a:ext>
            </a:extLst>
          </p:cNvPr>
          <p:cNvSpPr/>
          <p:nvPr userDrawn="1"/>
        </p:nvSpPr>
        <p:spPr>
          <a:xfrm>
            <a:off x="1143000" y="565794"/>
            <a:ext cx="1905000" cy="1133356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12AAE-AF33-44EA-9BA1-B407B639E2DC}"/>
              </a:ext>
            </a:extLst>
          </p:cNvPr>
          <p:cNvSpPr/>
          <p:nvPr userDrawn="1"/>
        </p:nvSpPr>
        <p:spPr>
          <a:xfrm>
            <a:off x="4953000" y="556438"/>
            <a:ext cx="3886199" cy="1177112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1C143-9D88-443F-AACF-4FAC6052813B}"/>
              </a:ext>
            </a:extLst>
          </p:cNvPr>
          <p:cNvSpPr/>
          <p:nvPr userDrawn="1"/>
        </p:nvSpPr>
        <p:spPr>
          <a:xfrm>
            <a:off x="3624577" y="1722704"/>
            <a:ext cx="879791" cy="474601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CC661-B558-4ABE-B850-262757C3DB0C}"/>
              </a:ext>
            </a:extLst>
          </p:cNvPr>
          <p:cNvSpPr/>
          <p:nvPr userDrawn="1"/>
        </p:nvSpPr>
        <p:spPr>
          <a:xfrm>
            <a:off x="3637274" y="1720809"/>
            <a:ext cx="858526" cy="492924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08F966-CBB2-43BD-A1F2-A916CE34A8DF}"/>
              </a:ext>
            </a:extLst>
          </p:cNvPr>
          <p:cNvSpPr/>
          <p:nvPr userDrawn="1"/>
        </p:nvSpPr>
        <p:spPr>
          <a:xfrm>
            <a:off x="2095500" y="2310994"/>
            <a:ext cx="3619500" cy="2089555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1E388-B95B-43DB-AEE3-A8B414E7F550}"/>
              </a:ext>
            </a:extLst>
          </p:cNvPr>
          <p:cNvSpPr/>
          <p:nvPr userDrawn="1"/>
        </p:nvSpPr>
        <p:spPr>
          <a:xfrm>
            <a:off x="2095500" y="2313687"/>
            <a:ext cx="3619499" cy="2086861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3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1AD83-4CAF-4B40-969F-E694DFF6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4014-28E3-4A2F-912D-150BDFE19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EB717-C26F-4400-83C3-3ABB900F0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B21B2-99D3-4536-ABD0-35A8F937E74F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5B2A6-AF6A-49C7-8B67-05B5A8C5E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F6E66-4A2F-4A2C-A162-2D2BCE4D7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DA0CF-3189-45EA-9F8F-E190E54E0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C4DB1F-0C48-3E01-977A-2D7474682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2495550"/>
            <a:ext cx="4343400" cy="1600200"/>
          </a:xfrm>
        </p:spPr>
        <p:txBody>
          <a:bodyPr/>
          <a:lstStyle/>
          <a:p>
            <a:r>
              <a:rPr lang="en-US" b="1"/>
              <a:t>Virtual Machine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EDB4A-048A-8B3A-6B22-CC0EFF772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A843-0C50-09CE-11ED-E5B82921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9A48-083C-CD57-1E17-A9EC544B1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r>
              <a:rPr lang="en-US" sz="1800" dirty="0"/>
              <a:t>Create a new folder in your laptop somewhere.</a:t>
            </a:r>
          </a:p>
          <a:p>
            <a:r>
              <a:rPr lang="en-US" sz="1800" dirty="0"/>
              <a:t>Select “Folder Path” as that new folder location and check “Auto-mount” option.</a:t>
            </a:r>
          </a:p>
          <a:p>
            <a:r>
              <a:rPr lang="en-US" sz="1800" dirty="0"/>
              <a:t>Click on OK of Add Share window.</a:t>
            </a:r>
          </a:p>
          <a:p>
            <a:r>
              <a:rPr lang="en-US" sz="1800" dirty="0"/>
              <a:t>Click on OK of Settings window.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B23F2-0682-5045-C1F7-CC721F688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4B5F8-4351-D1C1-62D2-414CD394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504950"/>
            <a:ext cx="3477110" cy="244826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1B899A-A70D-5FEB-6D64-427EBA9489B3}"/>
              </a:ext>
            </a:extLst>
          </p:cNvPr>
          <p:cNvSpPr/>
          <p:nvPr/>
        </p:nvSpPr>
        <p:spPr>
          <a:xfrm>
            <a:off x="5638800" y="3139152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06301A-652C-A4AA-8F35-AE9BAFC51624}"/>
              </a:ext>
            </a:extLst>
          </p:cNvPr>
          <p:cNvCxnSpPr>
            <a:cxnSpLocks/>
          </p:cNvCxnSpPr>
          <p:nvPr/>
        </p:nvCxnSpPr>
        <p:spPr>
          <a:xfrm flipH="1">
            <a:off x="8059196" y="2114550"/>
            <a:ext cx="71650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2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5C7DD-24C6-5B31-4BE1-5E297788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E887-DCEA-96AD-8D62-B708F13C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4370-DFA3-CCD5-F8B7-844FA167B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r>
              <a:rPr lang="en-US" sz="1800" dirty="0"/>
              <a:t>Start the image by double clicking on it.</a:t>
            </a:r>
          </a:p>
          <a:p>
            <a:r>
              <a:rPr lang="en-US" sz="1800" dirty="0"/>
              <a:t>Login into </a:t>
            </a:r>
            <a:r>
              <a:rPr lang="en-US" sz="1800" dirty="0" err="1"/>
              <a:t>wishuser</a:t>
            </a:r>
            <a:r>
              <a:rPr lang="en-US" sz="1800" dirty="0"/>
              <a:t>. </a:t>
            </a:r>
            <a:r>
              <a:rPr lang="en-US" sz="1800" b="1" dirty="0"/>
              <a:t>Password:</a:t>
            </a:r>
            <a:r>
              <a:rPr lang="en-US" sz="1800" dirty="0"/>
              <a:t> </a:t>
            </a:r>
            <a:r>
              <a:rPr lang="en-US" sz="1800" b="1" dirty="0"/>
              <a:t>wish2025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C85D7-0F7A-6B84-84B6-40DC8F44A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9BEAB-BB0A-E2EF-D692-6F0840AD1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77" y="1809750"/>
            <a:ext cx="3115046" cy="20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2FAA5-2264-E300-DD39-FBC131BFF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CB4F-F654-70AC-3F9D-8AF52B08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422D-EB87-BEDE-98D4-7F9B5D7F9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r>
              <a:rPr lang="en-US" sz="1800" dirty="0"/>
              <a:t>Double click “Run Tests” icon on desktop to run the tests.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Go through the output and check if anything is failing. It will appear as </a:t>
            </a:r>
            <a:r>
              <a:rPr lang="en-US" sz="1800" b="1" dirty="0">
                <a:solidFill>
                  <a:srgbClr val="FF0000"/>
                </a:solidFill>
              </a:rPr>
              <a:t>[FAIL]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b="1" i="1" dirty="0"/>
              <a:t>BONUS: This script also displays some important commands and paths…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2D649-EFAB-C133-D05D-B5AF9EA489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AFEE5E-7145-BBA6-E68B-0EF8F0ED999A}"/>
              </a:ext>
            </a:extLst>
          </p:cNvPr>
          <p:cNvGrpSpPr/>
          <p:nvPr/>
        </p:nvGrpSpPr>
        <p:grpSpPr>
          <a:xfrm>
            <a:off x="2133600" y="1123950"/>
            <a:ext cx="4354286" cy="2438400"/>
            <a:chOff x="1940561" y="1123950"/>
            <a:chExt cx="5829299" cy="3264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0F988E-5486-9AAE-E1C2-8323CC97E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0561" y="1123950"/>
              <a:ext cx="5829299" cy="326440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0F5C69-6322-5D93-BCC6-2BC351336329}"/>
                </a:ext>
              </a:extLst>
            </p:cNvPr>
            <p:cNvSpPr/>
            <p:nvPr/>
          </p:nvSpPr>
          <p:spPr>
            <a:xfrm>
              <a:off x="2209800" y="1200150"/>
              <a:ext cx="533400" cy="5334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5195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BB1E0-02C3-0B24-B0F2-158613251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BFDB-9B0A-A059-6D4B-1290DED2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inside Ubuntu image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35391-9720-256D-6B4B-F0641D23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51C2A3-AE92-6D83-DA7D-91D8BC5D1348}"/>
              </a:ext>
            </a:extLst>
          </p:cNvPr>
          <p:cNvCxnSpPr>
            <a:cxnSpLocks/>
          </p:cNvCxnSpPr>
          <p:nvPr/>
        </p:nvCxnSpPr>
        <p:spPr>
          <a:xfrm>
            <a:off x="1524000" y="1352550"/>
            <a:ext cx="104416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747918-4F7C-3FF2-F6C6-F9A131EF6828}"/>
              </a:ext>
            </a:extLst>
          </p:cNvPr>
          <p:cNvSpPr txBox="1"/>
          <p:nvPr/>
        </p:nvSpPr>
        <p:spPr>
          <a:xfrm>
            <a:off x="-894081" y="1183273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File Browser</a:t>
            </a:r>
            <a:endParaRPr lang="en-IN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4C2705-F6E4-ACFE-6432-68FAA47407A8}"/>
              </a:ext>
            </a:extLst>
          </p:cNvPr>
          <p:cNvCxnSpPr>
            <a:cxnSpLocks/>
          </p:cNvCxnSpPr>
          <p:nvPr/>
        </p:nvCxnSpPr>
        <p:spPr>
          <a:xfrm>
            <a:off x="1524000" y="1738339"/>
            <a:ext cx="104416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10FAA9-753A-2015-EE04-E8F0D2FF14F1}"/>
              </a:ext>
            </a:extLst>
          </p:cNvPr>
          <p:cNvSpPr txBox="1"/>
          <p:nvPr/>
        </p:nvSpPr>
        <p:spPr>
          <a:xfrm>
            <a:off x="-894081" y="15690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Terminal</a:t>
            </a:r>
            <a:endParaRPr lang="en-IN" sz="1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FE059C-B466-931B-0A42-0EBF8C4B4E93}"/>
              </a:ext>
            </a:extLst>
          </p:cNvPr>
          <p:cNvCxnSpPr>
            <a:cxnSpLocks/>
          </p:cNvCxnSpPr>
          <p:nvPr/>
        </p:nvCxnSpPr>
        <p:spPr>
          <a:xfrm>
            <a:off x="1506612" y="2124128"/>
            <a:ext cx="104416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1DE9B9-4BC9-10C6-D972-06662442360D}"/>
              </a:ext>
            </a:extLst>
          </p:cNvPr>
          <p:cNvSpPr txBox="1"/>
          <p:nvPr/>
        </p:nvSpPr>
        <p:spPr>
          <a:xfrm>
            <a:off x="-911469" y="195485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VS Code</a:t>
            </a:r>
            <a:endParaRPr lang="en-IN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93770D-32BB-08E3-08A9-17EC7D4725F0}"/>
              </a:ext>
            </a:extLst>
          </p:cNvPr>
          <p:cNvGrpSpPr/>
          <p:nvPr/>
        </p:nvGrpSpPr>
        <p:grpSpPr>
          <a:xfrm>
            <a:off x="2568162" y="799097"/>
            <a:ext cx="421578" cy="3293536"/>
            <a:chOff x="6465489" y="971550"/>
            <a:chExt cx="421578" cy="32935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61B0EB-F2D1-5D92-2E9E-87EA33D0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-7710" b="55556"/>
            <a:stretch>
              <a:fillRect/>
            </a:stretch>
          </p:blipFill>
          <p:spPr>
            <a:xfrm>
              <a:off x="6493651" y="971550"/>
              <a:ext cx="393416" cy="228599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D6A708-DAD5-006D-42B4-3405499A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7710" t="75278"/>
            <a:stretch>
              <a:fillRect/>
            </a:stretch>
          </p:blipFill>
          <p:spPr>
            <a:xfrm>
              <a:off x="6465489" y="2993518"/>
              <a:ext cx="393416" cy="1271568"/>
            </a:xfrm>
            <a:prstGeom prst="rect">
              <a:avLst/>
            </a:prstGeom>
          </p:spPr>
        </p:pic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7D8615-A05B-3EEF-2D74-561B89E43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578" y="639317"/>
            <a:ext cx="5814121" cy="391957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Open File Browser. The course files would be present in </a:t>
            </a:r>
            <a:r>
              <a:rPr lang="en-US" sz="1800" b="1" dirty="0"/>
              <a:t>“wish25-course”</a:t>
            </a:r>
            <a:r>
              <a:rPr lang="en-US" sz="1800" dirty="0"/>
              <a:t> folder.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Open terminal.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Enter </a:t>
            </a:r>
            <a:r>
              <a:rPr lang="en-US" sz="1800" b="1" dirty="0" err="1">
                <a:latin typeface="Consolas" panose="020B0609020204030204" pitchFamily="49" charset="0"/>
              </a:rPr>
              <a:t>pwd</a:t>
            </a:r>
            <a:r>
              <a:rPr lang="en-US" sz="1800" dirty="0"/>
              <a:t> command (type </a:t>
            </a:r>
            <a:r>
              <a:rPr lang="en-US" sz="1800" dirty="0" err="1"/>
              <a:t>pwd</a:t>
            </a:r>
            <a:r>
              <a:rPr lang="en-US" sz="1800" dirty="0"/>
              <a:t> and press enter).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/home/</a:t>
            </a:r>
            <a:r>
              <a:rPr lang="en-US" sz="1800" dirty="0" err="1"/>
              <a:t>wishuser</a:t>
            </a:r>
            <a:r>
              <a:rPr lang="en-US" sz="1800" dirty="0"/>
              <a:t> should appear which is your </a:t>
            </a:r>
            <a:r>
              <a:rPr lang="en-US" sz="1800" b="1" dirty="0"/>
              <a:t>home directory</a:t>
            </a:r>
            <a:r>
              <a:rPr lang="en-US" sz="1800" dirty="0"/>
              <a:t>. It is also known as </a:t>
            </a:r>
            <a:r>
              <a:rPr lang="en-US" sz="1800" b="1" dirty="0"/>
              <a:t>~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Enter </a:t>
            </a:r>
            <a:r>
              <a:rPr lang="en-US" sz="1800" b="1" dirty="0">
                <a:latin typeface="Consolas" panose="020B0609020204030204" pitchFamily="49" charset="0"/>
              </a:rPr>
              <a:t>ls</a:t>
            </a:r>
            <a:r>
              <a:rPr lang="en-US" sz="1800" dirty="0"/>
              <a:t> command to display files and folders in your current folder.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Enter </a:t>
            </a:r>
            <a:r>
              <a:rPr lang="en-US" sz="1800" b="1" dirty="0">
                <a:latin typeface="Consolas" panose="020B0609020204030204" pitchFamily="49" charset="0"/>
              </a:rPr>
              <a:t>cd wish25-course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/>
              <a:t>command to change directory (similar to double clicking a folder).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Enter </a:t>
            </a:r>
            <a:r>
              <a:rPr lang="en-US" sz="1800" b="1" dirty="0">
                <a:latin typeface="Consolas" panose="020B0609020204030204" pitchFamily="49" charset="0"/>
              </a:rPr>
              <a:t>cd ~</a:t>
            </a:r>
            <a:r>
              <a:rPr lang="en-US" sz="1800" dirty="0"/>
              <a:t> to return to home directory.</a:t>
            </a:r>
          </a:p>
          <a:p>
            <a:pPr>
              <a:spcBef>
                <a:spcPts val="6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423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5E73A-12A5-3B5E-48A6-03B705CA5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81F2-D99F-5F8C-2F10-79A4BD8E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sample Verilog code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3D839-C12B-836F-4B54-AB89C4709B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C74960C-F935-CC20-38D3-3F495038D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Open Terminal.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Change directory to ~/wish25-course/demo/ using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1800" b="1" dirty="0">
                <a:latin typeface="Consolas" panose="020B0609020204030204" pitchFamily="49" charset="0"/>
              </a:rPr>
              <a:t>cd ~/wish25-course/demo/</a:t>
            </a:r>
            <a:endParaRPr lang="en-U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/>
              <a:t>Files present: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counter.sv 		-	counter </a:t>
            </a:r>
            <a:r>
              <a:rPr lang="en-US" sz="1800" dirty="0" err="1"/>
              <a:t>verilog</a:t>
            </a:r>
            <a:r>
              <a:rPr lang="en-US" sz="1800" dirty="0"/>
              <a:t> file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counter_wrapper.sv	-	counter wrapper </a:t>
            </a:r>
            <a:r>
              <a:rPr lang="en-US" sz="1800" dirty="0" err="1"/>
              <a:t>verilog</a:t>
            </a:r>
            <a:r>
              <a:rPr lang="en-US" sz="1800" dirty="0"/>
              <a:t> file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tb_counter.sv		-	</a:t>
            </a:r>
            <a:r>
              <a:rPr lang="en-US" sz="1800" dirty="0" err="1"/>
              <a:t>verilog</a:t>
            </a:r>
            <a:r>
              <a:rPr lang="en-US" sz="1800" dirty="0"/>
              <a:t> testbench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test_counter.py		-	</a:t>
            </a:r>
            <a:r>
              <a:rPr lang="en-US" sz="1800" dirty="0" err="1"/>
              <a:t>cocotb</a:t>
            </a:r>
            <a:r>
              <a:rPr lang="en-US" sz="1800" dirty="0"/>
              <a:t> testbench</a:t>
            </a:r>
          </a:p>
          <a:p>
            <a:pPr>
              <a:spcBef>
                <a:spcPts val="600"/>
              </a:spcBef>
            </a:pPr>
            <a:r>
              <a:rPr lang="en-US" sz="1800" dirty="0" err="1"/>
              <a:t>Makefile</a:t>
            </a:r>
            <a:r>
              <a:rPr lang="en-US" sz="1800" dirty="0"/>
              <a:t>  		-	to launch and simulate testbench</a:t>
            </a:r>
          </a:p>
          <a:p>
            <a:pPr>
              <a:spcBef>
                <a:spcPts val="600"/>
              </a:spcBef>
            </a:pPr>
            <a:r>
              <a:rPr lang="en-US" sz="1800" dirty="0" err="1"/>
              <a:t>Makefile.verilog</a:t>
            </a:r>
            <a:r>
              <a:rPr lang="en-US" sz="1800" dirty="0"/>
              <a:t>  	-	to run </a:t>
            </a:r>
            <a:r>
              <a:rPr lang="en-US" sz="1800" dirty="0" err="1"/>
              <a:t>verilog</a:t>
            </a:r>
            <a:r>
              <a:rPr lang="en-US" sz="1800" dirty="0"/>
              <a:t> testbench</a:t>
            </a:r>
          </a:p>
          <a:p>
            <a:pPr>
              <a:spcBef>
                <a:spcPts val="600"/>
              </a:spcBef>
            </a:pPr>
            <a:r>
              <a:rPr lang="en-US" sz="1800" dirty="0" err="1"/>
              <a:t>Makefile.cocotb</a:t>
            </a:r>
            <a:r>
              <a:rPr lang="en-US" sz="1800" dirty="0"/>
              <a:t>  	-	to run </a:t>
            </a:r>
            <a:r>
              <a:rPr lang="en-US" sz="1800" dirty="0" err="1"/>
              <a:t>cocotb</a:t>
            </a:r>
            <a:r>
              <a:rPr lang="en-US" sz="1800" dirty="0"/>
              <a:t> testbench</a:t>
            </a:r>
          </a:p>
          <a:p>
            <a:pPr>
              <a:spcBef>
                <a:spcPts val="6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600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A407-7A81-4490-40F2-1FE4EE199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ABC1-3A13-0F30-7AA2-AA6BBF81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sample Verilog code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79A3-216E-6391-4993-5CBEC3C9F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23FC85C-F6D2-32B9-2CF7-E52D372BE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1" dirty="0"/>
              <a:t>Running </a:t>
            </a:r>
            <a:r>
              <a:rPr lang="en-US" sz="1800" b="1" dirty="0" err="1"/>
              <a:t>verilog</a:t>
            </a:r>
            <a:r>
              <a:rPr lang="en-US" sz="1800" b="1" dirty="0"/>
              <a:t> testbench: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Run </a:t>
            </a:r>
            <a:r>
              <a:rPr lang="en-US" sz="1800" b="1" dirty="0">
                <a:latin typeface="Consolas" panose="020B0609020204030204" pitchFamily="49" charset="0"/>
              </a:rPr>
              <a:t>make </a:t>
            </a:r>
            <a:r>
              <a:rPr lang="en-US" sz="1800" b="1" dirty="0" err="1">
                <a:latin typeface="Consolas" panose="020B0609020204030204" pitchFamily="49" charset="0"/>
              </a:rPr>
              <a:t>verilog_sim</a:t>
            </a:r>
            <a:endParaRPr lang="en-US" sz="1800" b="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 err="1"/>
              <a:t>counter_ivlog.vcd</a:t>
            </a:r>
            <a:r>
              <a:rPr lang="en-US" sz="1800" dirty="0"/>
              <a:t> must be created which has output waveforms.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Run </a:t>
            </a:r>
            <a:r>
              <a:rPr lang="en-US" sz="1800" b="1" dirty="0" err="1">
                <a:latin typeface="Consolas" panose="020B0609020204030204" pitchFamily="49" charset="0"/>
              </a:rPr>
              <a:t>gtkwave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counter_ivlog.vcd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dirty="0"/>
              <a:t>to view waveforms.</a:t>
            </a:r>
          </a:p>
          <a:p>
            <a:pPr>
              <a:spcBef>
                <a:spcPts val="600"/>
              </a:spcBef>
            </a:pPr>
            <a:endParaRPr lang="en-US" sz="6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/>
              <a:t>Running </a:t>
            </a:r>
            <a:r>
              <a:rPr lang="en-US" sz="1800" b="1" dirty="0" err="1"/>
              <a:t>cocotb</a:t>
            </a:r>
            <a:r>
              <a:rPr lang="en-US" sz="1800" b="1" dirty="0"/>
              <a:t> testbench: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Activate python virtual environment by running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latin typeface="Consolas" panose="020B0609020204030204" pitchFamily="49" charset="0"/>
              </a:rPr>
              <a:t>  source ~/</a:t>
            </a:r>
            <a:r>
              <a:rPr lang="en-US" sz="1800" b="1" dirty="0" err="1">
                <a:latin typeface="Consolas" panose="020B0609020204030204" pitchFamily="49" charset="0"/>
              </a:rPr>
              <a:t>wish_venv</a:t>
            </a:r>
            <a:r>
              <a:rPr lang="en-US" sz="1800" b="1" dirty="0">
                <a:latin typeface="Consolas" panose="020B0609020204030204" pitchFamily="49" charset="0"/>
              </a:rPr>
              <a:t>/bin/activate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Run </a:t>
            </a:r>
            <a:r>
              <a:rPr lang="en-US" sz="1800" b="1" dirty="0">
                <a:latin typeface="Consolas" panose="020B0609020204030204" pitchFamily="49" charset="0"/>
              </a:rPr>
              <a:t>make </a:t>
            </a:r>
            <a:r>
              <a:rPr lang="en-US" sz="1800" b="1" dirty="0" err="1">
                <a:latin typeface="Consolas" panose="020B0609020204030204" pitchFamily="49" charset="0"/>
              </a:rPr>
              <a:t>cocotb_sim</a:t>
            </a:r>
            <a:endParaRPr lang="en-US" sz="1800" b="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 err="1"/>
              <a:t>counter_cocotb.vcd</a:t>
            </a:r>
            <a:r>
              <a:rPr lang="en-US" sz="1800" dirty="0"/>
              <a:t> must be created which has output waveforms.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Run </a:t>
            </a:r>
            <a:r>
              <a:rPr lang="en-US" sz="1800" b="1" dirty="0" err="1">
                <a:latin typeface="Consolas" panose="020B0609020204030204" pitchFamily="49" charset="0"/>
              </a:rPr>
              <a:t>gtkwave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counter_cocotb.vcd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dirty="0"/>
              <a:t>to view waveforms.</a:t>
            </a:r>
          </a:p>
          <a:p>
            <a:pPr>
              <a:spcBef>
                <a:spcPts val="6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800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B1C3-E4E2-7DE2-B1C8-735F84F9C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FC26-98E4-7B26-4B2D-1120BE20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more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DC3AF-DE55-3879-DA96-2CDAFEEA4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7D7ED86-D2EA-D100-A502-092F0FEC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In File Explorer, navigate to </a:t>
            </a:r>
            <a:r>
              <a:rPr lang="en-US" sz="1800" b="1" dirty="0"/>
              <a:t>wish25-course -&gt; </a:t>
            </a:r>
            <a:r>
              <a:rPr lang="en-US" sz="1800" b="1" dirty="0" err="1"/>
              <a:t>tool_slides</a:t>
            </a:r>
            <a:r>
              <a:rPr lang="en-US" sz="1800" b="1" dirty="0"/>
              <a:t>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These slides contains </a:t>
            </a:r>
            <a:r>
              <a:rPr lang="en-US" sz="1800" b="1" dirty="0"/>
              <a:t>important information </a:t>
            </a:r>
            <a:r>
              <a:rPr lang="en-US" sz="1800" dirty="0"/>
              <a:t>that may be needed in future session.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F1C675-E57C-998E-86C8-CB2F3768FD67}"/>
              </a:ext>
            </a:extLst>
          </p:cNvPr>
          <p:cNvSpPr txBox="1">
            <a:spLocks/>
          </p:cNvSpPr>
          <p:nvPr/>
        </p:nvSpPr>
        <p:spPr bwMode="auto">
          <a:xfrm>
            <a:off x="425449" y="3028950"/>
            <a:ext cx="7924800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36576" rIns="73152" bIns="3657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US" sz="27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algn="ctr"/>
            <a:r>
              <a:rPr lang="en-IN" sz="2400" kern="0" dirty="0"/>
              <a:t>That’s it, your Virtual Machine is ready to use…</a:t>
            </a:r>
          </a:p>
        </p:txBody>
      </p:sp>
    </p:spTree>
    <p:extLst>
      <p:ext uri="{BB962C8B-B14F-4D97-AF65-F5344CB8AC3E}">
        <p14:creationId xmlns:p14="http://schemas.microsoft.com/office/powerpoint/2010/main" val="87120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4FC2-2A96-1620-AA4D-3E47BF57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BC7F-0E48-29B1-A290-ECDB9A2B7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9143999" cy="3919579"/>
          </a:xfrm>
        </p:spPr>
        <p:txBody>
          <a:bodyPr/>
          <a:lstStyle/>
          <a:p>
            <a:r>
              <a:rPr lang="en-US" sz="1800" dirty="0"/>
              <a:t>Hard Disk</a:t>
            </a:r>
            <a:r>
              <a:rPr lang="en-US" sz="1800" dirty="0">
                <a:sym typeface="Symbol" panose="05050102010706020507" pitchFamily="18" charset="2"/>
              </a:rPr>
              <a:t>:</a:t>
            </a:r>
            <a:r>
              <a:rPr lang="en-US" sz="1800" dirty="0"/>
              <a:t> ~25GB free space in (C:/ Drive in Windows; /home in macOS)</a:t>
            </a:r>
          </a:p>
          <a:p>
            <a:r>
              <a:rPr lang="en-US" sz="1800" dirty="0"/>
              <a:t>RAM: </a:t>
            </a:r>
            <a:r>
              <a:rPr lang="en-US" sz="1800" dirty="0">
                <a:sym typeface="Symbol" panose="05050102010706020507" pitchFamily="18" charset="2"/>
              </a:rPr>
              <a:t> </a:t>
            </a:r>
            <a:r>
              <a:rPr lang="en-US" sz="1800" dirty="0"/>
              <a:t>4GB</a:t>
            </a:r>
          </a:p>
          <a:p>
            <a:r>
              <a:rPr lang="en-US" sz="1800" dirty="0"/>
              <a:t>Internet connection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2CE3-E290-4B83-A738-D3D951CB0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36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7907-0ECF-960E-F6BF-BEC12D9B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VirtualBox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00DF-65FF-624B-F833-1687DCC2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Visit </a:t>
            </a:r>
            <a:r>
              <a:rPr lang="en-US" sz="1800" dirty="0">
                <a:hlinkClick r:id="rId3"/>
              </a:rPr>
              <a:t>https://www.virtualbox.org/wiki/Downloads</a:t>
            </a:r>
            <a:endParaRPr lang="en-US" sz="1800" dirty="0"/>
          </a:p>
          <a:p>
            <a:r>
              <a:rPr lang="en-US" sz="1800" dirty="0"/>
              <a:t>Download and install appropriate version based on your laptop.</a:t>
            </a:r>
          </a:p>
          <a:p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D44B9-1D6A-F292-50FA-85AD1AD79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FC60E-ED31-2F2F-7AF4-726FA6BA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844" r="28400"/>
          <a:stretch>
            <a:fillRect/>
          </a:stretch>
        </p:blipFill>
        <p:spPr>
          <a:xfrm>
            <a:off x="2971800" y="1885950"/>
            <a:ext cx="5653486" cy="21156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1B3B4-EC48-2FFE-2640-ABB3B01144F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721864" y="2442637"/>
            <a:ext cx="1403096" cy="3982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E2CEAE-1194-7571-6AEE-831B08264DD0}"/>
              </a:ext>
            </a:extLst>
          </p:cNvPr>
          <p:cNvSpPr txBox="1"/>
          <p:nvPr/>
        </p:nvSpPr>
        <p:spPr>
          <a:xfrm>
            <a:off x="283464" y="2311832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For windows laptop</a:t>
            </a:r>
            <a:endParaRPr lang="en-IN" sz="10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B20EE-60AC-7DEB-CCBE-B51F5E5A7D0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712720" y="2707153"/>
            <a:ext cx="1402080" cy="2581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B0B692-12C6-7E09-FFC8-57AC7D245D38}"/>
              </a:ext>
            </a:extLst>
          </p:cNvPr>
          <p:cNvSpPr txBox="1"/>
          <p:nvPr/>
        </p:nvSpPr>
        <p:spPr>
          <a:xfrm>
            <a:off x="152400" y="2576348"/>
            <a:ext cx="256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For old macs (intel/x86 processor)</a:t>
            </a:r>
            <a:endParaRPr lang="en-IN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16E6CF-D3E0-5EDD-F1D6-F9A67617520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712720" y="3015794"/>
            <a:ext cx="1402080" cy="80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E8AE33-4C31-DEED-CDAA-61084033AA2D}"/>
              </a:ext>
            </a:extLst>
          </p:cNvPr>
          <p:cNvSpPr txBox="1"/>
          <p:nvPr/>
        </p:nvSpPr>
        <p:spPr>
          <a:xfrm>
            <a:off x="152400" y="2800350"/>
            <a:ext cx="256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For new macs (ARM processor)</a:t>
            </a:r>
          </a:p>
          <a:p>
            <a:pPr algn="r"/>
            <a:r>
              <a:rPr lang="en-US" sz="1050" dirty="0"/>
              <a:t>M1,M2,M3,M4</a:t>
            </a:r>
            <a:endParaRPr lang="en-IN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E65B68-BF4F-2747-2EA7-2AF91CD5C3C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712720" y="3216084"/>
            <a:ext cx="1402080" cy="682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985B52-C7ED-84C7-83B9-EA6253927EF7}"/>
              </a:ext>
            </a:extLst>
          </p:cNvPr>
          <p:cNvSpPr txBox="1"/>
          <p:nvPr/>
        </p:nvSpPr>
        <p:spPr>
          <a:xfrm>
            <a:off x="274320" y="3153577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For </a:t>
            </a:r>
            <a:r>
              <a:rPr lang="en-US" sz="1050" dirty="0" err="1"/>
              <a:t>linux</a:t>
            </a:r>
            <a:r>
              <a:rPr lang="en-US" sz="1050" dirty="0"/>
              <a:t> (Ubuntu, Debian, </a:t>
            </a:r>
            <a:r>
              <a:rPr lang="en-US" sz="1050" dirty="0" err="1"/>
              <a:t>etc</a:t>
            </a:r>
            <a:r>
              <a:rPr lang="en-US" sz="1050" dirty="0"/>
              <a:t>)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21120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1E607-D0B2-587B-77CD-03A4754C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9383-29BD-1457-7C8A-C7F5A391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load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292EB-424C-C2F6-0BC3-38B67AFB6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9143999" cy="3919579"/>
          </a:xfrm>
        </p:spPr>
        <p:txBody>
          <a:bodyPr/>
          <a:lstStyle/>
          <a:p>
            <a:r>
              <a:rPr lang="en-US" sz="1800" dirty="0"/>
              <a:t>Download one of the image from google drive based on your laptop.</a:t>
            </a:r>
          </a:p>
          <a:p>
            <a:pPr lvl="1"/>
            <a:r>
              <a:rPr lang="en-US" sz="1600" b="1" dirty="0"/>
              <a:t>Link: ??</a:t>
            </a:r>
          </a:p>
          <a:p>
            <a:pPr lvl="1"/>
            <a:r>
              <a:rPr lang="en-US" sz="1600" b="1" dirty="0"/>
              <a:t>For Intel/AMD/x86 processors: </a:t>
            </a:r>
            <a:r>
              <a:rPr lang="en-US" sz="1600" dirty="0"/>
              <a:t>amd64-wish-ubuntu-24.04.2-desktop.ova (~5 GB)</a:t>
            </a:r>
          </a:p>
          <a:p>
            <a:pPr lvl="1"/>
            <a:r>
              <a:rPr lang="en-US" sz="1600" b="1" dirty="0"/>
              <a:t>For ARM processors: </a:t>
            </a:r>
            <a:r>
              <a:rPr lang="en-US" sz="1600" dirty="0"/>
              <a:t>arm64-wish-ubuntu-24.04.2-desktop.ova (~5 GB)</a:t>
            </a:r>
          </a:p>
          <a:p>
            <a:r>
              <a:rPr lang="en-US" sz="1800" dirty="0"/>
              <a:t>Open VirtualBox</a:t>
            </a:r>
          </a:p>
          <a:p>
            <a:r>
              <a:rPr lang="en-US" sz="1800" dirty="0"/>
              <a:t>Click on “Import”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F2834-93C1-66B6-0717-612F1F01F1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E8D6B-BBBB-5F6D-D9E8-6CB0C3FA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114550"/>
            <a:ext cx="6019800" cy="217024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1639EBA-3246-3FAD-886B-02A365622A35}"/>
              </a:ext>
            </a:extLst>
          </p:cNvPr>
          <p:cNvSpPr/>
          <p:nvPr/>
        </p:nvSpPr>
        <p:spPr>
          <a:xfrm>
            <a:off x="4932680" y="234315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78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226B8-DFFB-6208-2FC7-D388CF3F8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03A5-0DD8-773D-CF4C-C7A697D9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load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DC44A-6B7B-01BA-1BA5-FC71039AC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9143999" cy="3919579"/>
          </a:xfrm>
        </p:spPr>
        <p:txBody>
          <a:bodyPr/>
          <a:lstStyle/>
          <a:p>
            <a:r>
              <a:rPr lang="en-US" sz="1800" dirty="0"/>
              <a:t>Select the downloaded image file</a:t>
            </a:r>
          </a:p>
          <a:p>
            <a:r>
              <a:rPr lang="en-US" sz="1800" dirty="0"/>
              <a:t>Click on “Finish”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AAEF-946E-34C4-A4B7-F796CC594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CE084-8E1A-B77B-CADD-4481AAC8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86" y="604026"/>
            <a:ext cx="3613626" cy="24754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2035F9D-68A5-4DFB-3FF9-6A6EECCC7355}"/>
              </a:ext>
            </a:extLst>
          </p:cNvPr>
          <p:cNvSpPr/>
          <p:nvPr/>
        </p:nvSpPr>
        <p:spPr>
          <a:xfrm>
            <a:off x="8207612" y="120015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3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26253-9B3C-1F8C-9CAB-CEC709FAD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34B-EE2E-C50E-77CF-04307AA5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load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5121-BC59-1839-8F96-08C09BA6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r>
              <a:rPr lang="en-US" sz="1800" dirty="0"/>
              <a:t>Once the image is loaded successfully, it will appear in your VirtualBox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Double click </a:t>
            </a:r>
            <a:r>
              <a:rPr lang="en-US" sz="1800" dirty="0"/>
              <a:t>on the image to start it.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43FB-52E0-E61C-5B6F-182ADAB544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7A8C-631A-1EE6-8AF2-C410D775F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1" y="1123950"/>
            <a:ext cx="6934200" cy="249990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D06188-21F6-6935-0AEF-90597CF3703D}"/>
              </a:ext>
            </a:extLst>
          </p:cNvPr>
          <p:cNvSpPr/>
          <p:nvPr/>
        </p:nvSpPr>
        <p:spPr>
          <a:xfrm>
            <a:off x="1204545" y="1746251"/>
            <a:ext cx="2133600" cy="482112"/>
          </a:xfrm>
          <a:prstGeom prst="roundRect">
            <a:avLst>
              <a:gd name="adj" fmla="val 34904"/>
            </a:avLst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2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19BD6-B8E1-3156-6480-7A8C8E2A4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773B-7A3B-0570-A205-BA170E1E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68F0-AD9A-A9A5-7934-77EFEF7F6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r>
              <a:rPr lang="en-US" sz="1800" dirty="0"/>
              <a:t>Select the image and click on “Settings” (make sure the image is powered 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B154B-1015-22F0-4362-B89B2366E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7C1DF-A1A5-B1D0-26D3-E97B24AB9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447" y="1536631"/>
            <a:ext cx="5720390" cy="20702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7A2F28B-85B8-604F-E2E9-C77E7EDE1721}"/>
              </a:ext>
            </a:extLst>
          </p:cNvPr>
          <p:cNvSpPr/>
          <p:nvPr/>
        </p:nvSpPr>
        <p:spPr>
          <a:xfrm>
            <a:off x="5962631" y="1859574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59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52F18-31B6-9EB3-DD0F-4591AD526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8A76-4245-6235-EED7-DA9191F5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CA734-375D-038E-EDB8-9EE7FB4A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r>
              <a:rPr lang="en-US" sz="1800" dirty="0"/>
              <a:t>Click on “System” and drag the slider to adjust RAM allocation to the image (according to your pc specifications). Try to allocate &gt;2GB.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6050-CE6A-0854-CEA4-45A908CD4F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91CFF-10C8-4E1F-40E8-BBD09E089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581150"/>
            <a:ext cx="4353512" cy="266504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17BFB-3F1F-F3E7-9344-2826B3F7EAFA}"/>
              </a:ext>
            </a:extLst>
          </p:cNvPr>
          <p:cNvSpPr/>
          <p:nvPr/>
        </p:nvSpPr>
        <p:spPr>
          <a:xfrm>
            <a:off x="3429000" y="2114550"/>
            <a:ext cx="1295399" cy="380999"/>
          </a:xfrm>
          <a:prstGeom prst="roundRect">
            <a:avLst>
              <a:gd name="adj" fmla="val 34904"/>
            </a:avLst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DEF1EB-B19B-433B-5FB2-73BAB6D4CC19}"/>
              </a:ext>
            </a:extLst>
          </p:cNvPr>
          <p:cNvCxnSpPr>
            <a:cxnSpLocks/>
          </p:cNvCxnSpPr>
          <p:nvPr/>
        </p:nvCxnSpPr>
        <p:spPr>
          <a:xfrm flipH="1">
            <a:off x="6324600" y="1352550"/>
            <a:ext cx="350545" cy="9959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22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521C-B17F-54DF-C21C-D6995AEE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01B6-2F29-BFFC-FAEE-E5A73E9F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29746-6B9E-2F80-F594-806963ACD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9317"/>
            <a:ext cx="8775699" cy="3919579"/>
          </a:xfrm>
        </p:spPr>
        <p:txBody>
          <a:bodyPr/>
          <a:lstStyle/>
          <a:p>
            <a:r>
              <a:rPr lang="en-US" sz="1800" dirty="0"/>
              <a:t>Adding a </a:t>
            </a:r>
            <a:r>
              <a:rPr lang="en-US" sz="1800" b="1" dirty="0"/>
              <a:t>shared folder </a:t>
            </a:r>
            <a:r>
              <a:rPr lang="en-US" sz="1800" dirty="0"/>
              <a:t>helps us transfer files between host machine (your laptop) and the Virtual Machine.</a:t>
            </a:r>
          </a:p>
          <a:p>
            <a:r>
              <a:rPr lang="en-US" sz="1800" dirty="0"/>
              <a:t>Click on “Shared Folders” and then “Add new shared folder”.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1A60F-823B-266F-50F3-F7C85CEC2B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A05A2-FC1D-444D-8D04-3E8223EAD708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C6FE39-AA02-15E4-BD72-9018C3C8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615" y="1840183"/>
            <a:ext cx="4313786" cy="2664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912AD4-E9B7-CCE6-8CC3-2A8F56FC4BAA}"/>
              </a:ext>
            </a:extLst>
          </p:cNvPr>
          <p:cNvSpPr/>
          <p:nvPr/>
        </p:nvSpPr>
        <p:spPr>
          <a:xfrm>
            <a:off x="3740149" y="3790950"/>
            <a:ext cx="1295399" cy="380999"/>
          </a:xfrm>
          <a:prstGeom prst="roundRect">
            <a:avLst>
              <a:gd name="adj" fmla="val 34904"/>
            </a:avLst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C1C8E9-14B7-CB58-B1E5-F8BDF9D07E78}"/>
              </a:ext>
            </a:extLst>
          </p:cNvPr>
          <p:cNvCxnSpPr>
            <a:cxnSpLocks/>
          </p:cNvCxnSpPr>
          <p:nvPr/>
        </p:nvCxnSpPr>
        <p:spPr>
          <a:xfrm flipH="1">
            <a:off x="8077200" y="1428750"/>
            <a:ext cx="350545" cy="9959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2D0EE3-F205-550E-EADD-63058844C164}"/>
              </a:ext>
            </a:extLst>
          </p:cNvPr>
          <p:cNvSpPr txBox="1"/>
          <p:nvPr/>
        </p:nvSpPr>
        <p:spPr>
          <a:xfrm>
            <a:off x="6642100" y="1183857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Add new shared folder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21484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">
  <a:themeElements>
    <a:clrScheme name="MAI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808080"/>
      </a:accent1>
      <a:accent2>
        <a:srgbClr val="AEAEAE"/>
      </a:accent2>
      <a:accent3>
        <a:srgbClr val="117788"/>
      </a:accent3>
      <a:accent4>
        <a:srgbClr val="404040"/>
      </a:accent4>
      <a:accent5>
        <a:srgbClr val="FF0000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F15F4BC6A84D4F91CEE5EDD3ABC43C" ma:contentTypeVersion="0" ma:contentTypeDescription="Create a new document." ma:contentTypeScope="" ma:versionID="71131cee08608370b14eaa797b0496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55493B-A5B4-4EB8-9234-7DCB8E1A76AE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9DCEFEB-035D-41A8-BCB1-1848968B60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B5F44C-C810-4EA6-AA3C-359CE69AD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198285</TotalTime>
  <Words>733</Words>
  <Application>Microsoft Office PowerPoint</Application>
  <PresentationFormat>On-screen Show (16:9)</PresentationFormat>
  <Paragraphs>126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Bahnschrift SemiBold SemiConden</vt:lpstr>
      <vt:lpstr>Calibri</vt:lpstr>
      <vt:lpstr>Calibri Light</vt:lpstr>
      <vt:lpstr>Consolas</vt:lpstr>
      <vt:lpstr>Symbol</vt:lpstr>
      <vt:lpstr>Verdana</vt:lpstr>
      <vt:lpstr>MAI</vt:lpstr>
      <vt:lpstr>Custom Design</vt:lpstr>
      <vt:lpstr>1_Custom Design</vt:lpstr>
      <vt:lpstr>PowerPoint Presentation</vt:lpstr>
      <vt:lpstr>Requirements</vt:lpstr>
      <vt:lpstr>Install VirtualBox</vt:lpstr>
      <vt:lpstr>Download and load image</vt:lpstr>
      <vt:lpstr>Download and load image</vt:lpstr>
      <vt:lpstr>Download and load image</vt:lpstr>
      <vt:lpstr>Configuring the image</vt:lpstr>
      <vt:lpstr>Configuring the image</vt:lpstr>
      <vt:lpstr>Configuring the image</vt:lpstr>
      <vt:lpstr>Configuring the image</vt:lpstr>
      <vt:lpstr>Testing the image</vt:lpstr>
      <vt:lpstr>Testing the image</vt:lpstr>
      <vt:lpstr>Navigating inside Ubuntu image</vt:lpstr>
      <vt:lpstr>Running a sample Verilog code</vt:lpstr>
      <vt:lpstr>Running a sample Verilog code</vt:lpstr>
      <vt:lpstr>Exploring more</vt:lpstr>
    </vt:vector>
  </TitlesOfParts>
  <Company>Texas Instruments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1-Intro-Systems-MON</dc:title>
  <dc:creator>ericw@mindshareadvantage.com</dc:creator>
  <cp:lastModifiedBy>Yash Mittal</cp:lastModifiedBy>
  <cp:revision>4531</cp:revision>
  <cp:lastPrinted>2017-02-17T23:34:40Z</cp:lastPrinted>
  <dcterms:created xsi:type="dcterms:W3CDTF">2007-12-19T20:51:45Z</dcterms:created>
  <dcterms:modified xsi:type="dcterms:W3CDTF">2025-06-12T12:08:04Z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0x0101006BF15F4BC6A84D4F91CEE5EDD3ABC43C</vt:lpwstr>
  </property>
</Properties>
</file>